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09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5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7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9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1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26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8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Валютні операції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29 Міжнародні відносини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63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засвоєння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із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операцій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 необхідних теоретичних знань і практичних навичок з методології управління проектами, яка є перспективним напрямком розвитку теорії економіки і набуває все більшого поширення в усіх сферах діяльності, а також опанування відповідного інструментарію для успішного управління проектами інформатизації різних типів та видів.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валютного ринку,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цілей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норм і правил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операцій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набуття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вмінь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операцій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видів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відкриття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ведення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валютних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рахунків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20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222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29324"/>
            <a:ext cx="6182816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Досліджувати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явища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сфері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розуміння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історичних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передумов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виділяючи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й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узагальнюючи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тенденції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Ідентифікувати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обговорювати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бути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учасником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ділових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організаційно-правових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обґрунтовувати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власну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думку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конкретних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умов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форм МЕВ на мега-, макро-, мезо-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мікрорівнях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7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структура.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негайною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поставкою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Термінові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СВОП.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арбітраж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Форфейтингові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лізингові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факторингові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Неторгові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Кореспондентські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банками.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12. Контроль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0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87828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валюту і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»№ 2473 –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21.06.2018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2.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банки та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банківську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 №2121-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07.12.2000р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3.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 №679-Х1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20.05.1999р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4.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переказ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” №2346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- 111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05.04.2001р.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5.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зовнішньоекономічну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16.04.1991р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6. Закон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«Про порядок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іноземній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» 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185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23.09.1994р.</a:t>
            </a:r>
          </a:p>
          <a:p>
            <a:pPr>
              <a:lnSpc>
                <a:spcPct val="170000"/>
              </a:lnSpc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7. Дорошенко Г.О, Дорошенко Н.О.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навчаль-ний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-ник з грифом МОН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-ни/ Г.О. Дорошенко ,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Н.О. Дорошенко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- Х.: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«НТМТ», 2013.-212с.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316822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361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2020-06-09T19:53:08Z</dcterms:created>
  <dcterms:modified xsi:type="dcterms:W3CDTF">2020-07-09T14:58:17Z</dcterms:modified>
</cp:coreProperties>
</file>